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20-12-23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20-12-23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20-12-23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20-12-23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20-12-23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20-12-23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20-12-23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20-12-23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20-12-23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20-12-23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20-12-23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20-12-23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Placement &amp; IIIC_Rajesh GL\I3C\Seminar-Invited talks\CSE-allied branches\9-11-2022\unnamed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" y="0"/>
            <a:ext cx="9141655" cy="138104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0782" y="1447800"/>
            <a:ext cx="796243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latin typeface="Sylfaen" pitchFamily="18" charset="0"/>
              </a:rPr>
              <a:t>Industry Institute Interaction Cell (IIIC)</a:t>
            </a:r>
          </a:p>
          <a:p>
            <a:pPr algn="ctr"/>
            <a:r>
              <a:rPr lang="en-US" sz="3600" i="1" dirty="0" smtClean="0">
                <a:latin typeface="Sylfaen" pitchFamily="18" charset="0"/>
              </a:rPr>
              <a:t>In association with</a:t>
            </a:r>
          </a:p>
          <a:p>
            <a:pPr algn="ctr"/>
            <a:r>
              <a:rPr lang="en-US" sz="3600" b="1" dirty="0" smtClean="0">
                <a:latin typeface="Sylfaen" pitchFamily="18" charset="0"/>
              </a:rPr>
              <a:t>Department of </a:t>
            </a:r>
            <a:r>
              <a:rPr lang="en-US" sz="3600" b="1" dirty="0" smtClean="0">
                <a:latin typeface="Sylfaen" pitchFamily="18" charset="0"/>
              </a:rPr>
              <a:t>CCE </a:t>
            </a:r>
            <a:r>
              <a:rPr lang="en-US" sz="3600" b="1" dirty="0" smtClean="0">
                <a:latin typeface="Sylfaen" pitchFamily="18" charset="0"/>
              </a:rPr>
              <a:t>&amp; </a:t>
            </a:r>
            <a:r>
              <a:rPr lang="en-US" sz="3600" b="1" dirty="0" smtClean="0">
                <a:latin typeface="Sylfaen" pitchFamily="18" charset="0"/>
              </a:rPr>
              <a:t>CSE (ICB)</a:t>
            </a:r>
            <a:endParaRPr lang="en-US" sz="3600" b="1" dirty="0">
              <a:latin typeface="Sylfae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75163" y="3276600"/>
            <a:ext cx="4993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Sylfaen" pitchFamily="18" charset="0"/>
              </a:rPr>
              <a:t>Invites you for </a:t>
            </a:r>
            <a:r>
              <a:rPr lang="en-US" sz="2400" dirty="0" smtClean="0">
                <a:latin typeface="Sylfaen" pitchFamily="18" charset="0"/>
              </a:rPr>
              <a:t>an expert talk entitled</a:t>
            </a:r>
            <a:endParaRPr lang="en-US" sz="2400" dirty="0">
              <a:latin typeface="Sylfae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6586" y="3810000"/>
            <a:ext cx="8170828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atin typeface="Sylfaen" pitchFamily="18" charset="0"/>
              </a:rPr>
              <a:t>“</a:t>
            </a:r>
            <a:r>
              <a:rPr lang="en-US" sz="3200" b="1" dirty="0" smtClean="0">
                <a:solidFill>
                  <a:srgbClr val="7030A0"/>
                </a:solidFill>
                <a:latin typeface="Sylfaen" pitchFamily="18" charset="0"/>
              </a:rPr>
              <a:t>Disruptive Technologies Shapin</a:t>
            </a:r>
            <a:r>
              <a:rPr lang="en-US" sz="3200" b="1" dirty="0" smtClean="0">
                <a:solidFill>
                  <a:srgbClr val="7030A0"/>
                </a:solidFill>
                <a:latin typeface="Sylfaen" pitchFamily="18" charset="0"/>
              </a:rPr>
              <a:t>g the Future </a:t>
            </a:r>
            <a:r>
              <a:rPr lang="en-US" sz="3200" dirty="0" smtClean="0">
                <a:latin typeface="Sylfaen" pitchFamily="18" charset="0"/>
              </a:rPr>
              <a:t>”</a:t>
            </a:r>
            <a:endParaRPr lang="en-US" sz="3200" dirty="0">
              <a:latin typeface="Sylfae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61963" y="4485382"/>
            <a:ext cx="542007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Sylfaen" pitchFamily="18" charset="0"/>
              </a:rPr>
              <a:t>Industry Expert: </a:t>
            </a:r>
            <a:r>
              <a:rPr lang="en-US" sz="2400" b="1" dirty="0" err="1" smtClean="0">
                <a:solidFill>
                  <a:srgbClr val="FF0000"/>
                </a:solidFill>
                <a:latin typeface="Sylfaen" pitchFamily="18" charset="0"/>
              </a:rPr>
              <a:t>Shri</a:t>
            </a:r>
            <a:r>
              <a:rPr lang="en-US" sz="2400" b="1" dirty="0" smtClean="0">
                <a:solidFill>
                  <a:srgbClr val="FF0000"/>
                </a:solidFill>
                <a:latin typeface="Sylfaen" pitchFamily="18" charset="0"/>
              </a:rPr>
              <a:t>. R. </a:t>
            </a:r>
            <a:r>
              <a:rPr lang="en-US" sz="2400" b="1" dirty="0" err="1" smtClean="0">
                <a:solidFill>
                  <a:srgbClr val="FF0000"/>
                </a:solidFill>
                <a:latin typeface="Sylfaen" pitchFamily="18" charset="0"/>
              </a:rPr>
              <a:t>Anantharaman</a:t>
            </a:r>
            <a:r>
              <a:rPr lang="en-US" sz="2400" dirty="0" smtClean="0">
                <a:latin typeface="Sylfaen" pitchFamily="18" charset="0"/>
              </a:rPr>
              <a:t>,</a:t>
            </a:r>
          </a:p>
          <a:p>
            <a:pPr indent="2060575" algn="ctr"/>
            <a:r>
              <a:rPr lang="en-US" sz="2000" i="1" dirty="0" smtClean="0">
                <a:latin typeface="Sylfaen" pitchFamily="18" charset="0"/>
              </a:rPr>
              <a:t>Founder </a:t>
            </a:r>
            <a:r>
              <a:rPr lang="en-US" sz="2000" i="1" dirty="0">
                <a:latin typeface="Sylfaen" pitchFamily="18" charset="0"/>
              </a:rPr>
              <a:t>&amp; CEO – </a:t>
            </a:r>
            <a:r>
              <a:rPr lang="en-US" sz="2000" i="1" dirty="0" err="1" smtClean="0">
                <a:latin typeface="Sylfaen" pitchFamily="18" charset="0"/>
              </a:rPr>
              <a:t>Scalepro</a:t>
            </a:r>
            <a:r>
              <a:rPr lang="en-US" sz="2000" i="1" dirty="0" smtClean="0">
                <a:latin typeface="Sylfaen" pitchFamily="18" charset="0"/>
              </a:rPr>
              <a:t>; </a:t>
            </a:r>
          </a:p>
          <a:p>
            <a:pPr indent="2060575" algn="ctr"/>
            <a:r>
              <a:rPr lang="en-US" sz="2000" i="1" dirty="0" smtClean="0">
                <a:latin typeface="Sylfaen" pitchFamily="18" charset="0"/>
              </a:rPr>
              <a:t>Sr</a:t>
            </a:r>
            <a:r>
              <a:rPr lang="en-US" sz="2000" i="1" dirty="0">
                <a:latin typeface="Sylfaen" pitchFamily="18" charset="0"/>
              </a:rPr>
              <a:t>. Advisor, Arthur D. </a:t>
            </a:r>
            <a:r>
              <a:rPr lang="en-US" sz="2000" i="1" dirty="0" smtClean="0">
                <a:latin typeface="Sylfaen" pitchFamily="18" charset="0"/>
              </a:rPr>
              <a:t>Little; </a:t>
            </a:r>
          </a:p>
          <a:p>
            <a:pPr indent="1377950" algn="ctr"/>
            <a:r>
              <a:rPr lang="en-US" sz="2000" i="1" dirty="0" smtClean="0">
                <a:latin typeface="Sylfaen" pitchFamily="18" charset="0"/>
              </a:rPr>
              <a:t>Bengaluru</a:t>
            </a:r>
            <a:endParaRPr lang="en-US" sz="2000" i="1" dirty="0">
              <a:latin typeface="Sylfae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3912" y="6183868"/>
            <a:ext cx="2651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Sylfaen" pitchFamily="18" charset="0"/>
              </a:rPr>
              <a:t>Date</a:t>
            </a:r>
            <a:r>
              <a:rPr lang="en-US" dirty="0" smtClean="0">
                <a:latin typeface="Sylfaen" pitchFamily="18" charset="0"/>
              </a:rPr>
              <a:t>: </a:t>
            </a:r>
            <a:r>
              <a:rPr lang="en-US" dirty="0" smtClean="0">
                <a:latin typeface="Sylfaen" pitchFamily="18" charset="0"/>
              </a:rPr>
              <a:t>21</a:t>
            </a:r>
            <a:r>
              <a:rPr lang="en-US" baseline="30000" dirty="0" smtClean="0">
                <a:latin typeface="Sylfaen" pitchFamily="18" charset="0"/>
              </a:rPr>
              <a:t>st</a:t>
            </a:r>
            <a:r>
              <a:rPr lang="en-US" dirty="0" smtClean="0">
                <a:latin typeface="Sylfaen" pitchFamily="18" charset="0"/>
              </a:rPr>
              <a:t> December </a:t>
            </a:r>
            <a:r>
              <a:rPr lang="en-US" dirty="0" smtClean="0">
                <a:latin typeface="Sylfaen" pitchFamily="18" charset="0"/>
              </a:rPr>
              <a:t>2023</a:t>
            </a:r>
            <a:endParaRPr lang="en-US" dirty="0">
              <a:latin typeface="Sylfae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55052" y="6172200"/>
            <a:ext cx="2786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Sylfaen" pitchFamily="18" charset="0"/>
              </a:rPr>
              <a:t>Time</a:t>
            </a:r>
            <a:r>
              <a:rPr lang="en-US" dirty="0" smtClean="0">
                <a:latin typeface="Sylfaen" pitchFamily="18" charset="0"/>
              </a:rPr>
              <a:t>: 10.30AM – 12.00PM</a:t>
            </a:r>
            <a:endParaRPr lang="en-US" dirty="0">
              <a:latin typeface="Sylfae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96000" y="6172200"/>
            <a:ext cx="279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Sylfaen" pitchFamily="18" charset="0"/>
              </a:rPr>
              <a:t>Venue</a:t>
            </a:r>
            <a:r>
              <a:rPr lang="en-US" dirty="0" smtClean="0">
                <a:latin typeface="Sylfaen" pitchFamily="18" charset="0"/>
              </a:rPr>
              <a:t>: Seminar Hall, KSIT</a:t>
            </a:r>
            <a:endParaRPr lang="en-US" dirty="0">
              <a:latin typeface="Sylfaen" pitchFamily="18" charset="0"/>
            </a:endParaRPr>
          </a:p>
        </p:txBody>
      </p:sp>
      <p:pic>
        <p:nvPicPr>
          <p:cNvPr id="3" name="Picture 2" descr="C:\Users\system administrator\Downloads\image (1)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5" r="2727"/>
          <a:stretch/>
        </p:blipFill>
        <p:spPr bwMode="auto">
          <a:xfrm>
            <a:off x="76200" y="4925390"/>
            <a:ext cx="3872072" cy="1018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486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73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system administrator</dc:creator>
  <cp:lastModifiedBy>system administrator</cp:lastModifiedBy>
  <cp:revision>7</cp:revision>
  <dcterms:created xsi:type="dcterms:W3CDTF">2006-08-16T00:00:00Z</dcterms:created>
  <dcterms:modified xsi:type="dcterms:W3CDTF">2023-12-20T08:56:09Z</dcterms:modified>
</cp:coreProperties>
</file>